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0136D2-5BF2-4699-8BAC-671BA19DB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1412951-E4C6-49AB-ADD9-6A6652738C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78B25D7-EBEC-41ED-A8B2-85A2186CE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9FA1E-27AF-464C-90DE-9FB3A646B372}" type="datetimeFigureOut">
              <a:rPr lang="ko-KR" altLang="en-US" smtClean="0"/>
              <a:t>2025-08-25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9A5825E-172C-4E6E-9B1F-23B649B4C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065F5AB-E250-45BE-9F2A-D2C0282E1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80CB-5F5C-420B-A3AD-7B21841556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9210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B8BDA7-DB49-427C-8F4C-3814C823E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48C0CE4-504F-4D93-8AC6-8FFFF2B76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3355C1E-F6E2-4E10-9E89-FA26A8A6A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9FA1E-27AF-464C-90DE-9FB3A646B372}" type="datetimeFigureOut">
              <a:rPr lang="ko-KR" altLang="en-US" smtClean="0"/>
              <a:t>2025-08-25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A45731A-FED2-4A85-B1EF-0438F3AF5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C9CBCB-B399-4B55-BEA8-ECA154696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80CB-5F5C-420B-A3AD-7B21841556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9508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239786F5-E8E0-4998-AE0E-B1A504AED5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5D1CFFE-C88B-4DF0-91BB-819FD42FAD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60343F5-5319-4B58-9312-3D3E653A4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9FA1E-27AF-464C-90DE-9FB3A646B372}" type="datetimeFigureOut">
              <a:rPr lang="ko-KR" altLang="en-US" smtClean="0"/>
              <a:t>2025-08-25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3F34EA0-6B22-47B9-891F-E1DF81643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129661B-4C1C-411B-9287-3BC31F6C4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80CB-5F5C-420B-A3AD-7B21841556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1014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B71CBB1-C1F3-4A90-8C7D-F9E88F88D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C54A128-E8DE-431D-AC6A-A0C6E0074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45D926D-3A3E-4354-BE6C-E8E61DB3C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9FA1E-27AF-464C-90DE-9FB3A646B372}" type="datetimeFigureOut">
              <a:rPr lang="ko-KR" altLang="en-US" smtClean="0"/>
              <a:t>2025-08-25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9F68D5D-8087-4403-B2CE-10595DCD4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B8873CC-7C2B-4A54-B192-C2B2FA310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80CB-5F5C-420B-A3AD-7B21841556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6319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A388FFA-AD10-40C4-B817-47BAFA661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187A413-0AEE-487F-9A28-411BB68934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CBF2976-4520-4A7D-8E02-4DCE1E0F8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9FA1E-27AF-464C-90DE-9FB3A646B372}" type="datetimeFigureOut">
              <a:rPr lang="ko-KR" altLang="en-US" smtClean="0"/>
              <a:t>2025-08-25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10505AE-58E4-45DB-AE6E-E41EFFEBE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C9B9027-3860-430F-A5F5-026838A59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80CB-5F5C-420B-A3AD-7B21841556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330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A27E869-C4D8-4505-9835-BB21D6495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83A95D-F9F0-483A-ADFB-50DC7215A7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10B082D-6DAF-4C2E-AF6D-88D093F23C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191C889-4225-4F71-84E7-A33186150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9FA1E-27AF-464C-90DE-9FB3A646B372}" type="datetimeFigureOut">
              <a:rPr lang="ko-KR" altLang="en-US" smtClean="0"/>
              <a:t>2025-08-25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AE2E0C8-6F35-4D56-8CCE-9988B171A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8978500-B8C9-4BDD-9A8B-D92990647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80CB-5F5C-420B-A3AD-7B21841556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0537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8091602-7FD5-41DC-B19D-6B53D0868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1B99B3D-CBCF-40F3-B8F1-F61C386F1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6752CE3-B18B-464F-A667-CF9A7DC197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71995E84-DA70-4A57-BC3F-DC26A4C30E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B6852B7-9EC0-4ABC-9683-828C42B8E8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16EECAB9-4E35-4309-980C-5800B881E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9FA1E-27AF-464C-90DE-9FB3A646B372}" type="datetimeFigureOut">
              <a:rPr lang="ko-KR" altLang="en-US" smtClean="0"/>
              <a:t>2025-08-25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F73B0902-CA79-4B69-8F41-AAFD67F46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3B79EF5-1C01-4FB8-BFFA-EC076B711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80CB-5F5C-420B-A3AD-7B21841556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8540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3FD803E-AC8C-41B5-88F1-CEC7E17B1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80A0D20E-F493-4498-A827-95EBF0CAE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9FA1E-27AF-464C-90DE-9FB3A646B372}" type="datetimeFigureOut">
              <a:rPr lang="ko-KR" altLang="en-US" smtClean="0"/>
              <a:t>2025-08-25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74F1C07-B987-475A-96CD-57163F96E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DB62705-EC9C-491E-94C9-171B0DB6B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80CB-5F5C-420B-A3AD-7B21841556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966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B02F249-96A9-4CEC-9F4C-07D296B6D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9FA1E-27AF-464C-90DE-9FB3A646B372}" type="datetimeFigureOut">
              <a:rPr lang="ko-KR" altLang="en-US" smtClean="0"/>
              <a:t>2025-08-25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3B38074-0283-45D8-9309-481780257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C0BAAA3-BC4C-4A6F-885F-B013213C1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80CB-5F5C-420B-A3AD-7B21841556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68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BD570AA-B0A2-4196-B252-FF44BC2ED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E690901-9AA2-400E-BFAA-73F4CAA1F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A44EDBC-D3EA-43F3-8688-7C69FBDC8A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DE1F5DF-412E-43FC-AD98-BD83F55F8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9FA1E-27AF-464C-90DE-9FB3A646B372}" type="datetimeFigureOut">
              <a:rPr lang="ko-KR" altLang="en-US" smtClean="0"/>
              <a:t>2025-08-25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A67D7D8-5868-4D29-8119-7ABF3D2CE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8D62794-5CC6-48AA-8148-47A31EF2E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80CB-5F5C-420B-A3AD-7B21841556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400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9A60135-5E61-40FB-9680-252F914DB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51E51F4-1BD3-4B35-AD3A-5936BBADF2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E469D3C-17A2-462B-BB99-0DA789C2EE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6687202-C9D4-4724-97AC-F842AAB85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9FA1E-27AF-464C-90DE-9FB3A646B372}" type="datetimeFigureOut">
              <a:rPr lang="ko-KR" altLang="en-US" smtClean="0"/>
              <a:t>2025-08-25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2FCF60B-F289-47DA-AC5E-4047A2747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0E21CCF-C336-4255-B8F7-6A7B435E5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80CB-5F5C-420B-A3AD-7B21841556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1710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A6495122-5C71-428A-8454-8A81171A7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A1582CD-ED99-4181-B815-5746F90D1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E0FFC67-6A94-40C3-A75C-D98370DB6B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9FA1E-27AF-464C-90DE-9FB3A646B372}" type="datetimeFigureOut">
              <a:rPr lang="ko-KR" altLang="en-US" smtClean="0"/>
              <a:t>2025-08-25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CB872A3-28DF-423F-B990-8FC8B31B3A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E8F710E-306F-45D1-98C7-70E08AFF3D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F80CB-5F5C-420B-A3AD-7B21841556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035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6F53EC4-FEF8-4D4E-96B0-AB67BFD49E1E}"/>
              </a:ext>
            </a:extLst>
          </p:cNvPr>
          <p:cNvSpPr txBox="1"/>
          <p:nvPr/>
        </p:nvSpPr>
        <p:spPr>
          <a:xfrm>
            <a:off x="2746057" y="435502"/>
            <a:ext cx="64922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대학 실용금융 전자책</a:t>
            </a:r>
            <a:endParaRPr lang="ko-KR" altLang="en-US" sz="40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AAB4CA56-6FF4-4DE9-824E-9B39CF22EC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929" y="328330"/>
            <a:ext cx="1166078" cy="102031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06AE43E-E0A1-48E7-B3CD-1810AEC3FB58}"/>
              </a:ext>
            </a:extLst>
          </p:cNvPr>
          <p:cNvSpPr txBox="1"/>
          <p:nvPr/>
        </p:nvSpPr>
        <p:spPr>
          <a:xfrm>
            <a:off x="2696988" y="5613411"/>
            <a:ext cx="68789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latin typeface="+mn-ea"/>
              </a:rPr>
              <a:t>※ </a:t>
            </a:r>
            <a:r>
              <a:rPr lang="ko-KR" altLang="en-US" sz="1400" dirty="0">
                <a:latin typeface="+mn-ea"/>
              </a:rPr>
              <a:t>금융감독원 </a:t>
            </a:r>
            <a:r>
              <a:rPr lang="en-US" altLang="ko-KR" sz="1400" dirty="0">
                <a:latin typeface="+mn-ea"/>
              </a:rPr>
              <a:t>e-</a:t>
            </a:r>
            <a:r>
              <a:rPr lang="ko-KR" altLang="en-US" sz="1400" dirty="0">
                <a:latin typeface="+mn-ea"/>
              </a:rPr>
              <a:t>금융교육센터 홈페이지에도 게시되어 있습니다</a:t>
            </a:r>
            <a:endParaRPr lang="en-US" altLang="ko-KR" sz="1400" dirty="0">
              <a:latin typeface="+mn-ea"/>
            </a:endParaRPr>
          </a:p>
          <a:p>
            <a:pPr algn="ctr"/>
            <a:r>
              <a:rPr lang="en-US" altLang="ko-KR" sz="1400" dirty="0">
                <a:latin typeface="+mn-ea"/>
              </a:rPr>
              <a:t>( e-</a:t>
            </a:r>
            <a:r>
              <a:rPr lang="ko-KR" altLang="en-US" sz="1400" dirty="0">
                <a:latin typeface="+mn-ea"/>
              </a:rPr>
              <a:t>금융교육센터 </a:t>
            </a:r>
            <a:r>
              <a:rPr lang="en-US" altLang="ko-KR" sz="1400" dirty="0">
                <a:latin typeface="+mn-ea"/>
              </a:rPr>
              <a:t>– </a:t>
            </a:r>
            <a:r>
              <a:rPr lang="ko-KR" altLang="en-US" sz="1400" dirty="0">
                <a:latin typeface="+mn-ea"/>
              </a:rPr>
              <a:t>콘텐츠 한눈에 </a:t>
            </a:r>
            <a:r>
              <a:rPr lang="en-US" altLang="ko-KR" sz="1400" dirty="0">
                <a:latin typeface="+mn-ea"/>
              </a:rPr>
              <a:t>– </a:t>
            </a:r>
            <a:r>
              <a:rPr lang="ko-KR" altLang="en-US" sz="1400" dirty="0">
                <a:latin typeface="+mn-ea"/>
              </a:rPr>
              <a:t>도서 </a:t>
            </a:r>
            <a:r>
              <a:rPr lang="en-US" altLang="ko-KR" sz="1400" dirty="0">
                <a:latin typeface="+mn-ea"/>
              </a:rPr>
              <a:t>)</a:t>
            </a:r>
            <a:endParaRPr lang="ko-KR" altLang="en-US" sz="1400" dirty="0">
              <a:latin typeface="+mn-ea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02926672-541B-4604-BD91-8EBBC3EBCF4D}"/>
              </a:ext>
            </a:extLst>
          </p:cNvPr>
          <p:cNvSpPr/>
          <p:nvPr/>
        </p:nvSpPr>
        <p:spPr>
          <a:xfrm>
            <a:off x="0" y="12819"/>
            <a:ext cx="12192000" cy="1326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C17EF90D-F69A-48F8-AD86-18C174197783}"/>
              </a:ext>
            </a:extLst>
          </p:cNvPr>
          <p:cNvSpPr/>
          <p:nvPr/>
        </p:nvSpPr>
        <p:spPr>
          <a:xfrm>
            <a:off x="-2" y="6725358"/>
            <a:ext cx="12192001" cy="13264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/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524B234C-64E0-4E9E-8D5A-AECAEDDF2D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3636" y="1884784"/>
            <a:ext cx="1963382" cy="1968836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08715292-88C4-489B-9ED2-4CA318ABA4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3075" y="4158768"/>
            <a:ext cx="1460988" cy="693224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964344FA-708D-4A68-9A04-8DBB850907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0688" y="1900754"/>
            <a:ext cx="1955118" cy="1982424"/>
          </a:xfrm>
          <a:prstGeom prst="rect">
            <a:avLst/>
          </a:prstGeom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8D8AD78C-5EF3-4737-9FBC-A8AFAA7A6E9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94276" y="4236078"/>
            <a:ext cx="1879089" cy="632874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id="{6A298FC5-19A4-4365-868D-5330BAC7F0B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655091" y="1892762"/>
            <a:ext cx="1893150" cy="1898409"/>
          </a:xfrm>
          <a:prstGeom prst="rect">
            <a:avLst/>
          </a:prstGeom>
        </p:spPr>
      </p:pic>
      <p:pic>
        <p:nvPicPr>
          <p:cNvPr id="18" name="그림 17">
            <a:extLst>
              <a:ext uri="{FF2B5EF4-FFF2-40B4-BE49-F238E27FC236}">
                <a16:creationId xmlns:a16="http://schemas.microsoft.com/office/drawing/2014/main" id="{67CC4347-3CE3-406E-8FED-5C11400D48A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447139" y="4306099"/>
            <a:ext cx="940842" cy="402363"/>
          </a:xfrm>
          <a:prstGeom prst="rect">
            <a:avLst/>
          </a:prstGeom>
        </p:spPr>
      </p:pic>
      <p:pic>
        <p:nvPicPr>
          <p:cNvPr id="19" name="그림 18">
            <a:extLst>
              <a:ext uri="{FF2B5EF4-FFF2-40B4-BE49-F238E27FC236}">
                <a16:creationId xmlns:a16="http://schemas.microsoft.com/office/drawing/2014/main" id="{2AC62301-ABE7-4E14-A878-FEC0317B3B5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42146" y="1878834"/>
            <a:ext cx="2041608" cy="204943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7F24D803-CB97-43AB-9FE2-22F455E2B968}"/>
              </a:ext>
            </a:extLst>
          </p:cNvPr>
          <p:cNvSpPr txBox="1"/>
          <p:nvPr/>
        </p:nvSpPr>
        <p:spPr>
          <a:xfrm>
            <a:off x="1466687" y="4096528"/>
            <a:ext cx="139787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PDF</a:t>
            </a:r>
          </a:p>
          <a:p>
            <a:pPr algn="ctr"/>
            <a:endParaRPr lang="en-US" altLang="ko-KR" sz="1400" dirty="0">
              <a:latin typeface="+mn-ea"/>
            </a:endParaRPr>
          </a:p>
          <a:p>
            <a:pPr algn="ctr"/>
            <a:endParaRPr lang="ko-KR" altLang="en-US" sz="1400" dirty="0">
              <a:latin typeface="+mn-ea"/>
            </a:endParaRPr>
          </a:p>
        </p:txBody>
      </p:sp>
      <p:pic>
        <p:nvPicPr>
          <p:cNvPr id="23" name="그림 22">
            <a:extLst>
              <a:ext uri="{FF2B5EF4-FFF2-40B4-BE49-F238E27FC236}">
                <a16:creationId xmlns:a16="http://schemas.microsoft.com/office/drawing/2014/main" id="{80CF970F-ECA1-43D3-B706-6323A2B8872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84602" y="4401683"/>
            <a:ext cx="1162050" cy="30480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D3101D14-EDC6-4F55-B2DE-59D578CD4A00}"/>
              </a:ext>
            </a:extLst>
          </p:cNvPr>
          <p:cNvSpPr txBox="1"/>
          <p:nvPr/>
        </p:nvSpPr>
        <p:spPr>
          <a:xfrm>
            <a:off x="4234880" y="3918938"/>
            <a:ext cx="13978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>
                <a:latin typeface="+mn-ea"/>
              </a:rPr>
              <a:t>전자책</a:t>
            </a:r>
            <a:endParaRPr lang="en-US" altLang="ko-KR" sz="1400" dirty="0">
              <a:latin typeface="+mn-ea"/>
            </a:endParaRPr>
          </a:p>
          <a:p>
            <a:pPr algn="ctr"/>
            <a:endParaRPr lang="ko-KR" altLang="en-US" sz="1400" dirty="0">
              <a:latin typeface="+mn-ea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678F859-B260-4C52-B15A-89D75D03FDCD}"/>
              </a:ext>
            </a:extLst>
          </p:cNvPr>
          <p:cNvSpPr txBox="1"/>
          <p:nvPr/>
        </p:nvSpPr>
        <p:spPr>
          <a:xfrm>
            <a:off x="7066184" y="3928264"/>
            <a:ext cx="13978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>
                <a:latin typeface="+mn-ea"/>
              </a:rPr>
              <a:t>전자책</a:t>
            </a:r>
            <a:endParaRPr lang="en-US" altLang="ko-KR" sz="1400" dirty="0">
              <a:latin typeface="+mn-ea"/>
            </a:endParaRPr>
          </a:p>
          <a:p>
            <a:pPr algn="ctr"/>
            <a:endParaRPr lang="ko-KR" altLang="en-US" sz="1400" dirty="0">
              <a:latin typeface="+mn-ea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89359A8-D15A-4A24-9BBC-F8FC35CABCBA}"/>
              </a:ext>
            </a:extLst>
          </p:cNvPr>
          <p:cNvSpPr txBox="1"/>
          <p:nvPr/>
        </p:nvSpPr>
        <p:spPr>
          <a:xfrm>
            <a:off x="10011874" y="3829944"/>
            <a:ext cx="13978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latin typeface="+mn-ea"/>
              </a:rPr>
              <a:t>전자책</a:t>
            </a:r>
            <a:endParaRPr lang="en-US" altLang="ko-KR" sz="1400" dirty="0">
              <a:latin typeface="+mn-ea"/>
            </a:endParaRPr>
          </a:p>
          <a:p>
            <a:pPr algn="ctr"/>
            <a:endParaRPr lang="ko-KR" altLang="en-US" sz="1400" dirty="0">
              <a:latin typeface="+mn-ea"/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35453A58-30B2-45D9-9A99-BFD2411054D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833722" y="4306099"/>
            <a:ext cx="715223" cy="400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340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23</Words>
  <Application>Microsoft Office PowerPoint</Application>
  <PresentationFormat>와이드스크린</PresentationFormat>
  <Paragraphs>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HY헤드라인M</vt:lpstr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FSS_NT551XED</dc:creator>
  <cp:lastModifiedBy>Owner</cp:lastModifiedBy>
  <cp:revision>8</cp:revision>
  <dcterms:created xsi:type="dcterms:W3CDTF">2025-06-13T01:58:57Z</dcterms:created>
  <dcterms:modified xsi:type="dcterms:W3CDTF">2025-08-25T08:05:27Z</dcterms:modified>
</cp:coreProperties>
</file>