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4" r:id="rId2"/>
  </p:sldIdLst>
  <p:sldSz cx="9144000" cy="6858000" type="screen4x3"/>
  <p:notesSz cx="6858000" cy="99266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C5442"/>
    <a:srgbClr val="333399"/>
    <a:srgbClr val="FFFFCC"/>
    <a:srgbClr val="FF6600"/>
    <a:srgbClr val="9933FF"/>
    <a:srgbClr val="CCEC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66" autoAdjust="0"/>
    <p:restoredTop sz="86508" autoAdjust="0"/>
  </p:normalViewPr>
  <p:slideViewPr>
    <p:cSldViewPr>
      <p:cViewPr varScale="1">
        <p:scale>
          <a:sx n="109" d="100"/>
          <a:sy n="109" d="100"/>
        </p:scale>
        <p:origin x="1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latinLnBrk="1" hangingPunct="1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latinLnBrk="1" hangingPunct="1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8FCC6E67-EF46-492E-A439-50772EC0C11A}" type="datetimeFigureOut">
              <a:rPr lang="ko-KR" altLang="en-US"/>
              <a:pPr>
                <a:defRPr/>
              </a:pPr>
              <a:t>2024-04-15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latinLnBrk="1" hangingPunct="1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/>
            </a:lvl1pPr>
          </a:lstStyle>
          <a:p>
            <a:pPr>
              <a:defRPr/>
            </a:pPr>
            <a:fld id="{0031D0D6-E498-4AF7-B6F3-7E8CC5F1CB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2762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F4E3DD3-329E-4F9B-8B2F-2E9339BE7A7D}" type="datetimeFigureOut">
              <a:rPr lang="ko-KR" altLang="en-US"/>
              <a:pPr>
                <a:defRPr/>
              </a:pPr>
              <a:t>2024-04-15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3D99DC5B-DBB5-4BE1-B66F-987B24B9310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9325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ko-KR" altLang="en-US" smtClean="0"/>
              <a:t>나라사랑카드 접속해서 볼 것</a:t>
            </a:r>
          </a:p>
        </p:txBody>
      </p:sp>
      <p:sp>
        <p:nvSpPr>
          <p:cNvPr id="20484" name="슬라이드 번호 개체 틀 3"/>
          <p:cNvSpPr txBox="1">
            <a:spLocks noGrp="1"/>
          </p:cNvSpPr>
          <p:nvPr/>
        </p:nvSpPr>
        <p:spPr bwMode="auto">
          <a:xfrm>
            <a:off x="3884613" y="9428583"/>
            <a:ext cx="2971800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latinLnBrk="1" hangingPunct="1"/>
            <a:fld id="{2791C2CE-73DC-454F-8D09-3A81808205BF}" type="slidenum">
              <a:rPr kumimoji="0" lang="ko-KR" altLang="en-US" sz="1200">
                <a:latin typeface="맑은 고딕" panose="020B0503020000020004" pitchFamily="50" charset="-127"/>
                <a:ea typeface="맑은 고딕" panose="020B0503020000020004" pitchFamily="50" charset="-127"/>
              </a:rPr>
              <a:pPr algn="r" eaLnBrk="1" latinLnBrk="1" hangingPunct="1"/>
              <a:t>1</a:t>
            </a:fld>
            <a:endParaRPr kumimoji="0" lang="ko-KR" altLang="en-US" sz="12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43592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FE849-7C40-46DB-AC7C-07E39EC16B0E}" type="datetimeFigureOut">
              <a:rPr lang="ko-KR" altLang="en-US"/>
              <a:pPr>
                <a:defRPr/>
              </a:pPr>
              <a:t>2024-04-15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9B745-B9D5-4C1A-B26E-4099DE609A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2941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54DA9-85DB-4600-B2CD-C817014A7615}" type="datetimeFigureOut">
              <a:rPr lang="ko-KR" altLang="en-US"/>
              <a:pPr>
                <a:defRPr/>
              </a:pPr>
              <a:t>2024-04-15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6CA67-5147-4D7C-88BB-0F5B01FCC6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9082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D3A8-1BB5-41DA-96F7-480C60819CA0}" type="datetimeFigureOut">
              <a:rPr lang="ko-KR" altLang="en-US"/>
              <a:pPr>
                <a:defRPr/>
              </a:pPr>
              <a:t>2024-04-15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1E2D-F3CA-4D7A-B5F0-1251C988B1E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3786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896D1-D94F-4D7F-BE6C-D5BB513CC345}" type="datetimeFigureOut">
              <a:rPr lang="ko-KR" altLang="en-US"/>
              <a:pPr>
                <a:defRPr/>
              </a:pPr>
              <a:t>2024-04-15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32222-8170-4005-A150-BD5A5CA23D2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83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73B0D-8BF8-438A-B5AA-15302438DD41}" type="datetimeFigureOut">
              <a:rPr lang="ko-KR" altLang="en-US"/>
              <a:pPr>
                <a:defRPr/>
              </a:pPr>
              <a:t>2024-04-15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6431A-CA18-4113-8BF8-48CA6AB25AF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2182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23CA9-5D2F-4500-94CB-7E694DBEC499}" type="datetimeFigureOut">
              <a:rPr lang="ko-KR" altLang="en-US"/>
              <a:pPr>
                <a:defRPr/>
              </a:pPr>
              <a:t>2024-04-15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8A47A-639E-44AB-B00E-BC11CD277F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831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99F0-DE62-4517-8001-A7889C1F12C0}" type="datetimeFigureOut">
              <a:rPr lang="ko-KR" altLang="en-US"/>
              <a:pPr>
                <a:defRPr/>
              </a:pPr>
              <a:t>2024-04-15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53823-204C-4EC0-BD77-02ED42B171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8320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04F23-015E-4656-9819-295E33A12911}" type="datetimeFigureOut">
              <a:rPr lang="ko-KR" altLang="en-US"/>
              <a:pPr>
                <a:defRPr/>
              </a:pPr>
              <a:t>2024-04-15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F0B58-30D7-47AA-842F-BCE97675B6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4239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0BE88-044F-4759-A30A-A51CE57F4566}" type="datetimeFigureOut">
              <a:rPr lang="ko-KR" altLang="en-US"/>
              <a:pPr>
                <a:defRPr/>
              </a:pPr>
              <a:t>2024-04-15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4DDDA-0D23-4727-8CCB-EA6E8903A33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361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EBEAC-F02E-46E0-92E7-043969046CA8}" type="datetimeFigureOut">
              <a:rPr lang="ko-KR" altLang="en-US"/>
              <a:pPr>
                <a:defRPr/>
              </a:pPr>
              <a:t>2024-04-15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3B062-C1DC-44D1-BD82-183E9F844DC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8155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AAF4B-4973-499F-AE1B-F6B9DD30272D}" type="datetimeFigureOut">
              <a:rPr lang="ko-KR" altLang="en-US"/>
              <a:pPr>
                <a:defRPr/>
              </a:pPr>
              <a:t>2024-04-15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1C42E-A740-4DBD-8771-0DC6F3D012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084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435FA02-93EC-4E05-8EC4-0F1779790211}" type="datetimeFigureOut">
              <a:rPr lang="ko-KR" altLang="en-US"/>
              <a:pPr>
                <a:defRPr/>
              </a:pPr>
              <a:t>2024-04-15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200">
                <a:solidFill>
                  <a:srgbClr val="898989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5C2A492B-77DB-46E7-9701-342B84910C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97" r:id="rId1"/>
    <p:sldLayoutId id="2147485898" r:id="rId2"/>
    <p:sldLayoutId id="2147485899" r:id="rId3"/>
    <p:sldLayoutId id="2147485900" r:id="rId4"/>
    <p:sldLayoutId id="2147485901" r:id="rId5"/>
    <p:sldLayoutId id="2147485902" r:id="rId6"/>
    <p:sldLayoutId id="2147485903" r:id="rId7"/>
    <p:sldLayoutId id="2147485904" r:id="rId8"/>
    <p:sldLayoutId id="2147485905" r:id="rId9"/>
    <p:sldLayoutId id="2147485906" r:id="rId10"/>
    <p:sldLayoutId id="214748590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gray">
          <a:xfrm>
            <a:off x="684213" y="2133600"/>
            <a:ext cx="8153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8288" indent="-268288"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40000"/>
              </a:spcBef>
              <a:buClr>
                <a:schemeClr val="tx2"/>
              </a:buClr>
              <a:buSzPct val="85000"/>
              <a:buFont typeface="Arial" panose="020B0604020202020204" pitchFamily="34" charset="0"/>
              <a:buNone/>
            </a:pPr>
            <a:endParaRPr kumimoji="0" lang="ko-KR" altLang="ko-KR" sz="240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9462" name="TextBox 31"/>
          <p:cNvSpPr txBox="1">
            <a:spLocks noChangeArrowheads="1"/>
          </p:cNvSpPr>
          <p:nvPr/>
        </p:nvSpPr>
        <p:spPr bwMode="auto">
          <a:xfrm>
            <a:off x="452438" y="939800"/>
            <a:ext cx="82073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o-KR" altLang="en-US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코로나</a:t>
            </a:r>
            <a:r>
              <a:rPr lang="en-US" altLang="ko-KR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19 </a:t>
            </a:r>
            <a:r>
              <a:rPr lang="ko-KR" altLang="en-US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바이러스 감염병 확산 예방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64704"/>
            <a:ext cx="9144000" cy="5328592"/>
          </a:xfrm>
          <a:prstGeom prst="rect">
            <a:avLst/>
          </a:prstGeom>
        </p:spPr>
      </p:pic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>
          <a:noFill/>
        </a:ln>
        <a:scene3d>
          <a:camera prst="orthographicFront"/>
          <a:lightRig rig="threePt" dir="t"/>
        </a:scene3d>
        <a:sp3d extrusionH="76200">
          <a:extrusionClr>
            <a:schemeClr val="bg1">
              <a:lumMod val="85000"/>
            </a:schemeClr>
          </a:extrusionClr>
        </a:sp3d>
      </a:spPr>
      <a:bodyPr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12740</TotalTime>
  <Words>11</Words>
  <Application>Microsoft Office PowerPoint</Application>
  <PresentationFormat>화면 슬라이드 쇼(4:3)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HY견고딕</vt:lpstr>
      <vt:lpstr>HY헤드라인M</vt:lpstr>
      <vt:lpstr>굴림</vt:lpstr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수검자-PC</dc:creator>
  <cp:lastModifiedBy>ADMIN</cp:lastModifiedBy>
  <cp:revision>840</cp:revision>
  <cp:lastPrinted>2023-07-17T07:18:52Z</cp:lastPrinted>
  <dcterms:created xsi:type="dcterms:W3CDTF">2012-02-06T04:40:48Z</dcterms:created>
  <dcterms:modified xsi:type="dcterms:W3CDTF">2024-04-15T00:56:57Z</dcterms:modified>
</cp:coreProperties>
</file>